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6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586C3-7069-484F-A9FE-74CBE6CA9D9C}" type="datetimeFigureOut">
              <a:rPr lang="fr-FR" smtClean="0"/>
              <a:t>25/01/2011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5B6E-0B4C-49E2-98FA-DD7EAB74143B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Test Powerpoint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mtClean="0"/>
              <a:t>Page1</a:t>
            </a:r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Test Powerpoint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Powerpoint Page 2 </a:t>
            </a:r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Test Powerpoint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Powerpoint Page 3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</Words>
  <Application>Microsoft Office PowerPoint</Application>
  <PresentationFormat>Affichage à l'écran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Test Powerpoint</vt:lpstr>
      <vt:lpstr>Test Powerpoint</vt:lpstr>
      <vt:lpstr>Test Powerpoint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Powerpoint</dc:title>
  <dc:creator>PC</dc:creator>
  <cp:lastModifiedBy>PC</cp:lastModifiedBy>
  <cp:revision>1</cp:revision>
  <dcterms:created xsi:type="dcterms:W3CDTF">2011-01-25T12:06:59Z</dcterms:created>
  <dcterms:modified xsi:type="dcterms:W3CDTF">2011-01-25T12:08:21Z</dcterms:modified>
</cp:coreProperties>
</file>